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4" r:id="rId30"/>
    <p:sldId id="337" r:id="rId31"/>
    <p:sldId id="325" r:id="rId32"/>
    <p:sldId id="326" r:id="rId33"/>
    <p:sldId id="327" r:id="rId34"/>
    <p:sldId id="328" r:id="rId35"/>
    <p:sldId id="333" r:id="rId36"/>
    <p:sldId id="331" r:id="rId37"/>
    <p:sldId id="332" r:id="rId38"/>
    <p:sldId id="334" r:id="rId39"/>
    <p:sldId id="335" r:id="rId40"/>
    <p:sldId id="336" r:id="rId41"/>
    <p:sldId id="338" r:id="rId42"/>
    <p:sldId id="339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5"/>
    <p:restoredTop sz="94611"/>
  </p:normalViewPr>
  <p:slideViewPr>
    <p:cSldViewPr snapToGrid="0" snapToObjects="1">
      <p:cViewPr varScale="1">
        <p:scale>
          <a:sx n="109" d="100"/>
          <a:sy n="109" d="100"/>
        </p:scale>
        <p:origin x="11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Infrastructure: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6C75D-9FD6-E54F-8A99-5764C4A8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7" y="593093"/>
            <a:ext cx="634294" cy="9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# python get parameter example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import boto3</a:t>
            </a:r>
          </a:p>
          <a:p>
            <a:pPr marL="0" indent="0">
              <a:buNone/>
            </a:pPr>
            <a:r>
              <a:rPr lang="en-US" sz="2900" dirty="0"/>
              <a:t>client = boto3.client('</a:t>
            </a:r>
            <a:r>
              <a:rPr lang="en-US" sz="2900" dirty="0" err="1"/>
              <a:t>ssm</a:t>
            </a:r>
            <a:r>
              <a:rPr lang="en-US" sz="2900" dirty="0"/>
              <a:t>')</a:t>
            </a:r>
          </a:p>
          <a:p>
            <a:pPr marL="0" indent="0">
              <a:buNone/>
            </a:pPr>
            <a:r>
              <a:rPr lang="en-US" sz="2900" dirty="0"/>
              <a:t>Response = </a:t>
            </a:r>
            <a:r>
              <a:rPr lang="en-US" sz="2900" dirty="0" err="1"/>
              <a:t>client.get_parameter</a:t>
            </a:r>
            <a:r>
              <a:rPr lang="en-US" sz="2900" dirty="0"/>
              <a:t>(</a:t>
            </a:r>
          </a:p>
          <a:p>
            <a:pPr marL="0" indent="0">
              <a:buNone/>
            </a:pPr>
            <a:r>
              <a:rPr lang="en-US" sz="2900" dirty="0"/>
              <a:t>	Name='</a:t>
            </a:r>
            <a:r>
              <a:rPr lang="en-US" sz="2900" dirty="0" err="1"/>
              <a:t>myparameter</a:t>
            </a:r>
            <a:r>
              <a:rPr lang="en-US" sz="2900" dirty="0"/>
              <a:t>',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/>
              <a:t>WithDecryption</a:t>
            </a:r>
            <a:r>
              <a:rPr lang="en-US" sz="2900" dirty="0"/>
              <a:t>=False</a:t>
            </a:r>
          </a:p>
          <a:p>
            <a:pPr marL="0" indent="0">
              <a:buNone/>
            </a:pPr>
            <a:r>
              <a:rPr lang="en-US" sz="2900" dirty="0"/>
              <a:t>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# JSON response below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    "Parameter": {</a:t>
            </a:r>
          </a:p>
          <a:p>
            <a:pPr marL="0" indent="0">
              <a:buNone/>
            </a:pPr>
            <a:r>
              <a:rPr lang="en-US" sz="2900" dirty="0"/>
              <a:t>        "Name": "</a:t>
            </a:r>
            <a:r>
              <a:rPr lang="en-US" sz="2900" dirty="0" err="1"/>
              <a:t>myparameter</a:t>
            </a:r>
            <a:r>
              <a:rPr lang="en-US" sz="2900" dirty="0"/>
              <a:t>",</a:t>
            </a:r>
          </a:p>
          <a:p>
            <a:pPr marL="0" indent="0">
              <a:buNone/>
            </a:pPr>
            <a:r>
              <a:rPr lang="en-US" sz="2900" dirty="0"/>
              <a:t>        "</a:t>
            </a:r>
            <a:r>
              <a:rPr lang="en-US" sz="2900" dirty="0" err="1"/>
              <a:t>LastModifiedDate</a:t>
            </a:r>
            <a:r>
              <a:rPr lang="en-US" sz="2900" dirty="0"/>
              <a:t>": 1520896963.519,</a:t>
            </a:r>
          </a:p>
          <a:p>
            <a:pPr marL="0" indent="0">
              <a:buNone/>
            </a:pPr>
            <a:r>
              <a:rPr lang="en-US" sz="2900" dirty="0"/>
              <a:t>        "Value": "</a:t>
            </a:r>
            <a:r>
              <a:rPr lang="en-US" sz="2900" dirty="0" err="1"/>
              <a:t>secretpassword</a:t>
            </a:r>
            <a:r>
              <a:rPr lang="en-US" sz="2900" dirty="0"/>
              <a:t>",</a:t>
            </a:r>
          </a:p>
          <a:p>
            <a:pPr marL="0" indent="0">
              <a:buNone/>
            </a:pPr>
            <a:r>
              <a:rPr lang="en-US" sz="2900" dirty="0"/>
              <a:t>        "Version": 2,</a:t>
            </a:r>
          </a:p>
          <a:p>
            <a:pPr marL="0" indent="0">
              <a:buNone/>
            </a:pPr>
            <a:r>
              <a:rPr lang="en-US" sz="2900" dirty="0"/>
              <a:t>        "Type": "String",</a:t>
            </a:r>
          </a:p>
          <a:p>
            <a:pPr marL="0" indent="0">
              <a:buNone/>
            </a:pPr>
            <a:r>
              <a:rPr lang="en-US" sz="2900" dirty="0"/>
              <a:t>        "ARN": "arn:aws:ssm:us-east-1:419462506938:parameter/</a:t>
            </a:r>
            <a:r>
              <a:rPr lang="en-US" sz="2900" dirty="0" err="1"/>
              <a:t>myparameter</a:t>
            </a:r>
            <a:r>
              <a:rPr lang="en-US" sz="2900" dirty="0"/>
              <a:t>"</a:t>
            </a:r>
          </a:p>
          <a:p>
            <a:pPr marL="0" indent="0">
              <a:buNone/>
            </a:pPr>
            <a:r>
              <a:rPr lang="en-US" sz="2900" dirty="0"/>
              <a:t>    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6C75D-9FD6-E54F-8A99-5764C4A8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7" y="593093"/>
            <a:ext cx="634294" cy="9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</a:t>
            </a:r>
            <a:r>
              <a:rPr lang="en-US" sz="3800" dirty="0" err="1"/>
              <a:t>myservice</a:t>
            </a: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</a:t>
            </a:r>
            <a:r>
              <a:rPr lang="en-US" sz="3800" dirty="0" err="1"/>
              <a:t>myservice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www.myapp.com</a:t>
            </a:r>
            <a:r>
              <a:rPr lang="en-US" sz="3800" dirty="0"/>
              <a:t>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82562"/>
            <a:ext cx="7511966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ECS/Fargate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AE51C-33A8-4445-8E9D-127B4EA4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44" y="1231848"/>
            <a:ext cx="4847120" cy="54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Task definition</a:t>
            </a:r>
          </a:p>
          <a:p>
            <a:pPr lvl="1"/>
            <a:r>
              <a:rPr lang="en-US" dirty="0"/>
              <a:t>A JSON file which describe how to configure containers (up to 10) that form your application.</a:t>
            </a:r>
          </a:p>
          <a:p>
            <a:pPr lvl="1"/>
            <a:r>
              <a:rPr lang="en-US" dirty="0"/>
              <a:t>Container image, exposed ports, data volumes, </a:t>
            </a:r>
            <a:r>
              <a:rPr lang="en-US" dirty="0" err="1"/>
              <a:t>cpu</a:t>
            </a:r>
            <a:r>
              <a:rPr lang="en-US" dirty="0"/>
              <a:t>/memory.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task</a:t>
            </a:r>
            <a:r>
              <a:rPr lang="en-US" dirty="0"/>
              <a:t> represents the instantiation of a task definition in a computing cluster.</a:t>
            </a:r>
          </a:p>
          <a:p>
            <a:pPr lvl="1"/>
            <a:r>
              <a:rPr lang="en-US" dirty="0"/>
              <a:t>We can run multiple tasks in a cluster, each with it’s own isolated compute and networking environment.</a:t>
            </a:r>
          </a:p>
          <a:p>
            <a:pPr lvl="1"/>
            <a:r>
              <a:rPr lang="en-US" dirty="0"/>
              <a:t>The ECS Task Scheduler is responsible for placing tasks within the cluster.</a:t>
            </a:r>
          </a:p>
        </p:txBody>
      </p:sp>
    </p:spTree>
    <p:extLst>
      <p:ext uri="{BB962C8B-B14F-4D97-AF65-F5344CB8AC3E}">
        <p14:creationId xmlns:p14="http://schemas.microsoft.com/office/powerpoint/2010/main" val="324851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A4C-4243-EE4E-9599-2E8C6FE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2D7-8475-D247-B9BD-45E7A1C9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Service</a:t>
            </a:r>
          </a:p>
          <a:p>
            <a:pPr lvl="1"/>
            <a:r>
              <a:rPr lang="en-US" dirty="0"/>
              <a:t>A service represents a specified number of task definitions running simultaneously in a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ECS will attempt to maintain a desired state despite task failures and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running multiple tasks behind an elastic load balancer for increased resiliency.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Integration with Route53 for service discovery.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39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849D5F-1DDA-5B45-9EF9-98B9E79D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60" y="1417638"/>
            <a:ext cx="3695139" cy="3367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C0C79-09B5-6A48-865F-BCB58D41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22B41-F385-4748-923D-30AD975E2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769556" cy="4525963"/>
          </a:xfrm>
        </p:spPr>
        <p:txBody>
          <a:bodyPr/>
          <a:lstStyle/>
          <a:p>
            <a:r>
              <a:rPr lang="en-US" b="1" dirty="0"/>
              <a:t>Cluster</a:t>
            </a:r>
            <a:r>
              <a:rPr lang="en-US" dirty="0"/>
              <a:t>: a group of computing resources that host containers</a:t>
            </a:r>
          </a:p>
          <a:p>
            <a:pPr lvl="1"/>
            <a:r>
              <a:rPr lang="en-US" dirty="0"/>
              <a:t>Fully managed Fargate compute infrastructure</a:t>
            </a:r>
          </a:p>
          <a:p>
            <a:pPr lvl="1"/>
            <a:r>
              <a:rPr lang="en-US" dirty="0"/>
              <a:t>Can also use EC2 instances</a:t>
            </a:r>
          </a:p>
          <a:p>
            <a:pPr lvl="1"/>
            <a:r>
              <a:rPr lang="en-US" dirty="0"/>
              <a:t>Each compute node runs an ECS agent which manages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32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 cluster options:</a:t>
            </a:r>
          </a:p>
          <a:p>
            <a:pPr lvl="1"/>
            <a:r>
              <a:rPr lang="en-US" dirty="0"/>
              <a:t>Networking only (Fargate)</a:t>
            </a:r>
          </a:p>
          <a:p>
            <a:pPr lvl="1"/>
            <a:r>
              <a:rPr lang="en-US" dirty="0"/>
              <a:t>EC2 Linux + Networking</a:t>
            </a:r>
          </a:p>
          <a:p>
            <a:pPr lvl="1"/>
            <a:r>
              <a:rPr lang="en-US" dirty="0"/>
              <a:t>EC2 Windows + Networking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Container definitions: describes one or more containers to run in a task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Fargate uses the </a:t>
            </a:r>
            <a:r>
              <a:rPr lang="en-US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</a:t>
            </a:r>
            <a:r>
              <a:rPr lang="en-US" dirty="0" err="1"/>
              <a:t>addresss</a:t>
            </a:r>
            <a:r>
              <a:rPr lang="en-US" dirty="0"/>
              <a:t> and internal DNS hostname</a:t>
            </a:r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those tasks</a:t>
            </a:r>
          </a:p>
          <a:p>
            <a:pPr lvl="1"/>
            <a:r>
              <a:rPr lang="en-US" dirty="0"/>
              <a:t>How to distribute requests across tasks</a:t>
            </a:r>
          </a:p>
          <a:p>
            <a:pPr lvl="1"/>
            <a:r>
              <a:rPr lang="en-US" dirty="0"/>
              <a:t>How to find tasks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2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54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delete the CloudFormation stack!</a:t>
            </a:r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load balancer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one service discovers another.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19288</TotalTime>
  <Words>1709</Words>
  <Application>Microsoft Macintosh PowerPoint</Application>
  <PresentationFormat>On-screen Show (4:3)</PresentationFormat>
  <Paragraphs>371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DevOps &amp; Cloud Infrastructure: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PowerPoint Presentation</vt:lpstr>
      <vt:lpstr>ECS/Fargate Overview</vt:lpstr>
      <vt:lpstr>Fargate components</vt:lpstr>
      <vt:lpstr>Fargate components</vt:lpstr>
      <vt:lpstr>Fargate components</vt:lpstr>
      <vt:lpstr>Fargate components</vt:lpstr>
      <vt:lpstr>Creating a cluster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Creating a service</vt:lpstr>
      <vt:lpstr>Creating a service</vt:lpstr>
      <vt:lpstr>Creating a service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220</cp:revision>
  <dcterms:created xsi:type="dcterms:W3CDTF">2016-04-25T17:30:29Z</dcterms:created>
  <dcterms:modified xsi:type="dcterms:W3CDTF">2019-05-08T17:20:05Z</dcterms:modified>
</cp:coreProperties>
</file>